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034A59-1D4E-41B7-83A8-21961BC8C17E}">
  <a:tblStyle styleId="{BB034A59-1D4E-41B7-83A8-21961BC8C17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08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rushan, Arun" userId="23fde8e9-ea49-472e-b1c7-b10507751f35" providerId="ADAL" clId="{0BD65117-7B49-45A6-BF21-44283B0565DD}"/>
    <pc:docChg chg="modSld">
      <pc:chgData name="Purushan, Arun" userId="23fde8e9-ea49-472e-b1c7-b10507751f35" providerId="ADAL" clId="{0BD65117-7B49-45A6-BF21-44283B0565DD}" dt="2021-02-03T00:39:45.047" v="20" actId="20577"/>
      <pc:docMkLst>
        <pc:docMk/>
      </pc:docMkLst>
      <pc:sldChg chg="modSp mod">
        <pc:chgData name="Purushan, Arun" userId="23fde8e9-ea49-472e-b1c7-b10507751f35" providerId="ADAL" clId="{0BD65117-7B49-45A6-BF21-44283B0565DD}" dt="2021-02-03T00:39:45.047" v="20" actId="20577"/>
        <pc:sldMkLst>
          <pc:docMk/>
          <pc:sldMk cId="0" sldId="256"/>
        </pc:sldMkLst>
        <pc:spChg chg="mod">
          <ac:chgData name="Purushan, Arun" userId="23fde8e9-ea49-472e-b1c7-b10507751f35" providerId="ADAL" clId="{0BD65117-7B49-45A6-BF21-44283B0565DD}" dt="2021-02-03T00:39:45.047" v="20" actId="20577"/>
          <ac:spMkLst>
            <pc:docMk/>
            <pc:sldMk cId="0" sldId="256"/>
            <ac:spMk id="5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ebAssembly/simd/issues/173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github.com/WebAssembly/simd/issues/186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a4ad1990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a4ad1990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a4ad19905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a4ad19905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6faa1c7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6faa1c7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6faa1c7d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6faa1c7d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" sz="18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FP to Int Conversion/truncations </a:t>
            </a:r>
            <a:r>
              <a:rPr lang="en" sz="1800">
                <a:solidFill>
                  <a:srgbClr val="595959"/>
                </a:solidFill>
              </a:rPr>
              <a:t>(7 instrs on x86), </a:t>
            </a:r>
            <a:r>
              <a:rPr lang="en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FP MIN/MAX</a:t>
            </a:r>
            <a:r>
              <a:rPr lang="en" sz="1800">
                <a:solidFill>
                  <a:srgbClr val="595959"/>
                </a:solidFill>
              </a:rPr>
              <a:t>  (9 instrs on x86)..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a4ad19905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a4ad19905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a4ad19905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a4ad19905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a4ad19905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a4ad19905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a4ad19905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a4ad19905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ebAssembly/simd/pull/79#issuecomment-56244407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arsec.cs.princeton.ed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ebAssembly/binaryen/pull/315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github.com/WebAssembly/simd/pull/79" TargetMode="External"/><Relationship Id="rId4" Type="http://schemas.openxmlformats.org/officeDocument/2006/relationships/hyperlink" Target="https://github.com/WebAssembly/design/issues/139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ebAssembly/simd/issues/17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ithub.com/WebAssembly/simd/issues/18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ebAssembly/simd/pull/7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Wasm fp-fastcompile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FP IEEE compliance levels for Scalar &amp; Simd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Arun Purushan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01/19/2021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FP IEEE compliance offers portable results but limits performance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Native compilers offer popular means to control FP IEEE compliance levels: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i="1"/>
              <a:t>Languages</a:t>
            </a:r>
            <a:r>
              <a:rPr lang="en"/>
              <a:t>: C, C++, Rust, C#, Java, Swift..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i="1"/>
              <a:t>Features</a:t>
            </a:r>
            <a:r>
              <a:rPr lang="en"/>
              <a:t>: Pragmas, compile time flags, fast/strict/precise settings, fast-math-libs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FP compilation modes enables faster computations viz.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 i="1"/>
              <a:t>Instruction selection</a:t>
            </a:r>
            <a:r>
              <a:rPr lang="en" b="1"/>
              <a:t>:</a:t>
            </a:r>
            <a:r>
              <a:rPr lang="en"/>
              <a:t> FMA, Reciprocal, ReciprocalSqrt.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 i="1"/>
              <a:t>Expression optimizations</a:t>
            </a:r>
            <a:r>
              <a:rPr lang="en" b="1"/>
              <a:t>:</a:t>
            </a:r>
            <a:r>
              <a:rPr lang="en"/>
              <a:t> associative, reciprocal math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 i="1"/>
              <a:t>Value restrictions</a:t>
            </a:r>
            <a:r>
              <a:rPr lang="en" b="1"/>
              <a:t>:</a:t>
            </a:r>
            <a:r>
              <a:rPr lang="en"/>
              <a:t> inf, nan, signed zeros, denormals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 i="1"/>
              <a:t>Relaxed validation</a:t>
            </a:r>
            <a:r>
              <a:rPr lang="en" b="1"/>
              <a:t>:</a:t>
            </a:r>
            <a:r>
              <a:rPr lang="en"/>
              <a:t> trapping math, cast overflow, rounding math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by real world implementations built to tolerate precision differences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ML-Convolutions, Games, DSP, low precision graphics/physics, fast-math libraries..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1697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GCC, Clang FP IEEE compliance modes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742400"/>
            <a:ext cx="8520600" cy="44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Pragmas (#pragma float_control, #pragma fast-math.. 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-ffast-math mode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-fno-honor-infinities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-fno-honor-nans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-fno-honor-math-errno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-ffinite-math-only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-fassociative-math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-freciprocal-math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-fno-signed-zeros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-fno-trapping-math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-ffp-contract=fast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-fdenormal-fp-math [IEEE, preserve-sign, positive-zero]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-ffp-contract: fusing to FMA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gcc’s full/default/relaxed compliance levels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48875" y="1701725"/>
            <a:ext cx="5547600" cy="997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 b="1">
                <a:solidFill>
                  <a:schemeClr val="dk2"/>
                </a:solidFill>
              </a:rPr>
              <a:t>Performance</a:t>
            </a:r>
            <a:r>
              <a:rPr lang="en" sz="1600">
                <a:solidFill>
                  <a:schemeClr val="dk2"/>
                </a:solidFill>
              </a:rPr>
              <a:t>: 1.12x in SpecCPU2006 FP,  1x - 4x speedups claimed in projects (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slerp</a:t>
            </a:r>
            <a:r>
              <a:rPr lang="en" sz="1600">
                <a:solidFill>
                  <a:schemeClr val="dk2"/>
                </a:solidFill>
              </a:rPr>
              <a:t>,  </a:t>
            </a:r>
            <a:r>
              <a:rPr lang="en" sz="1600" u="sng">
                <a:solidFill>
                  <a:schemeClr val="hlink"/>
                </a:solidFill>
                <a:hlinkClick r:id="rId4"/>
              </a:rPr>
              <a:t>parsec</a:t>
            </a:r>
            <a:r>
              <a:rPr lang="en" sz="1600">
                <a:solidFill>
                  <a:schemeClr val="dk2"/>
                </a:solidFill>
              </a:rPr>
              <a:t>)</a:t>
            </a:r>
            <a:endParaRPr sz="1600">
              <a:solidFill>
                <a:schemeClr val="dk2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</a:pPr>
            <a:r>
              <a:rPr lang="en" sz="1600" b="1">
                <a:solidFill>
                  <a:schemeClr val="dk2"/>
                </a:solidFill>
              </a:rPr>
              <a:t>Precision portability</a:t>
            </a:r>
            <a:r>
              <a:rPr lang="en" sz="1600">
                <a:solidFill>
                  <a:schemeClr val="dk2"/>
                </a:solidFill>
              </a:rPr>
              <a:t>: Safe in general to 1e-3 </a:t>
            </a:r>
            <a:endParaRPr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Wasm FP Performance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07500" cy="38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Limited means in Wasm to express developer intent/preference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/>
              <a:t>Current status: </a:t>
            </a:r>
            <a:r>
              <a:rPr lang="en" sz="1700"/>
              <a:t>Highly limited expressibility of FP IEEE compliance levels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Basic tools support for FP IEEE compliance settings (</a:t>
            </a:r>
            <a:r>
              <a:rPr lang="en" sz="17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binaryen/3155</a:t>
            </a:r>
            <a:r>
              <a:rPr lang="en" sz="1700"/>
              <a:t> )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Post MVP proposals for new instructions with non-portable semantics: FMA (</a:t>
            </a:r>
            <a:r>
              <a:rPr lang="en" sz="17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Scalar</a:t>
            </a:r>
            <a:r>
              <a:rPr lang="en" sz="1700"/>
              <a:t>, </a:t>
            </a:r>
            <a:r>
              <a:rPr lang="en" sz="17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SIMD</a:t>
            </a:r>
            <a:r>
              <a:rPr lang="en" sz="1700"/>
              <a:t>)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/>
              <a:t>Paths ahead:</a:t>
            </a:r>
            <a:endParaRPr sz="1700" b="1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Add new ops for FP semantic variants 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Less scalable, limited expressibility, fallbacks</a:t>
            </a:r>
            <a:endParaRPr sz="170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Allow runtimes to view explicit dev settings for FP IEEE compliance levels</a:t>
            </a:r>
            <a:endParaRPr sz="170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Necessary info for a class of FP optimizations </a:t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365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</a:t>
            </a:r>
            <a:endParaRPr/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371150" y="1043250"/>
          <a:ext cx="8520600" cy="3758190"/>
        </p:xfrm>
        <a:graphic>
          <a:graphicData uri="http://schemas.openxmlformats.org/drawingml/2006/table">
            <a:tbl>
              <a:tblPr>
                <a:noFill/>
                <a:tableStyleId>{BB034A59-1D4E-41B7-83A8-21961BC8C17E}</a:tableStyleId>
              </a:tblPr>
              <a:tblGrid>
                <a:gridCol w="40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Pros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Cons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Low overhead to allow  (binary, runtime)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Op semantic variations [Mitigation: explicit binary]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Scalable scope, portable binaries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Safety  [Mitigation: Runtime choice]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Runtime toggle &amp; range of fp optimizations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Compiler can generate fma, reciprocals..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Workarounds for current SIMD FP inefficiencies: </a:t>
                      </a:r>
                      <a:r>
                        <a:rPr lang="en" u="sng">
                          <a:solidFill>
                            <a:schemeClr val="hlink"/>
                          </a:solidFill>
                          <a:hlinkClick r:id="rId3"/>
                        </a:rPr>
                        <a:t>conv</a:t>
                      </a:r>
                      <a:r>
                        <a:rPr lang="en"/>
                        <a:t>, </a:t>
                      </a:r>
                      <a:r>
                        <a:rPr lang="en" u="sng">
                          <a:solidFill>
                            <a:schemeClr val="hlink"/>
                          </a:solidFill>
                          <a:hlinkClick r:id="rId4"/>
                        </a:rPr>
                        <a:t>min-max</a:t>
                      </a:r>
                      <a:r>
                        <a:rPr lang="en"/>
                        <a:t>..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Reduce toolchain dependency on performance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Closer to native compiler codegen (in theory)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1" name="Google Shape;81;p17"/>
          <p:cNvSpPr txBox="1"/>
          <p:nvPr/>
        </p:nvSpPr>
        <p:spPr>
          <a:xfrm>
            <a:off x="2220400" y="538113"/>
            <a:ext cx="653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 visible FP IEEE compliance settings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Proposal: Runtime visible FP compliance settings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9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Enable Wasm binary to express FP IEEE compliance preferences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FP Preferences enumeration</a:t>
            </a:r>
            <a:r>
              <a:rPr lang="en"/>
              <a:t>: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Initial support for </a:t>
            </a:r>
            <a:r>
              <a:rPr lang="en" b="1" i="1"/>
              <a:t>-ffinate-math-only</a:t>
            </a:r>
            <a:r>
              <a:rPr lang="en"/>
              <a:t> and -</a:t>
            </a:r>
            <a:r>
              <a:rPr lang="en" b="1"/>
              <a:t>ffp-contract</a:t>
            </a:r>
            <a:r>
              <a:rPr lang="en"/>
              <a:t> settings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Extend to detect other useful flags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Optional for runtimes, can ignore in case of preference / no platform benefits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/>
              <a:t>Granularity / Scope</a:t>
            </a:r>
            <a:r>
              <a:rPr lang="en"/>
              <a:t>: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Module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Function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Block / Segment -  simulate native pragma directives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84175" y="216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Runtime visible FP compliance settings: Design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84175" y="789300"/>
            <a:ext cx="8520600" cy="435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Approach 1: 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New custom section ‘</a:t>
            </a:r>
            <a:r>
              <a:rPr lang="en" sz="1600" b="1" i="1"/>
              <a:t>float_control</a:t>
            </a:r>
            <a:r>
              <a:rPr lang="en" sz="1600"/>
              <a:t>’ before code section(allows streaming compilation)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Populated by </a:t>
            </a:r>
            <a:r>
              <a:rPr lang="en" sz="1600" b="1" i="1"/>
              <a:t>(function_index, preference_bitmask, begin_offset, end_offset)</a:t>
            </a:r>
            <a:r>
              <a:rPr lang="en" sz="1600"/>
              <a:t> 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Approach 2: </a:t>
            </a:r>
            <a:endParaRPr sz="1600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Introduce  a new instruction</a:t>
            </a:r>
            <a:endParaRPr sz="1600" b="1" i="1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 b="1" i="1"/>
              <a:t>float_control &lt;preference_bitmask, end_offset&gt;</a:t>
            </a:r>
            <a:endParaRPr sz="1600" b="1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Offsets can be eliminated if function level granularity is preferred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Proposal: Introduce new ops for FP compliance variants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390725"/>
            <a:ext cx="85206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Extend Scalar and SIMD instruction set to add non-portable / impl dependent FP operations, or restricted portable variants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SIMD QFMA:(Proposal exists in </a:t>
            </a:r>
            <a:r>
              <a:rPr lang="en" u="sng">
                <a:solidFill>
                  <a:schemeClr val="hlink"/>
                </a:solidFill>
                <a:hlinkClick r:id="rId3"/>
              </a:rPr>
              <a:t>SIMD/79</a:t>
            </a:r>
            <a:r>
              <a:rPr lang="en"/>
              <a:t>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f32x4.qfma, f32x4.qfmas, f64x2.qfma, f64x2.qfmas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Optional but consistent rounding after multiplication across runtimes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ReciprocalApproximation: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f32x4.reciprocalApproxmation(a:v128), f64x2.reciprocalApproximation(a:v128)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ReciprocalSqrtApproximation: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f32x4.reciprocalSqrtApproximation(a:v128), f64x2.reciprocalSqrtApproximation(a:v128)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Feature control is only necessary in absence of runtime visible flags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interest to investigate / wasm-prototypes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questions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Proposal approach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Separate issues for desired extensions and features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Poll Phase 0/1: Consolidated proposal for all things FP Compliance/variant semantics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On-screen Show (16:9)</PresentationFormat>
  <Paragraphs>98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Wasm fp-fastcompile</vt:lpstr>
      <vt:lpstr>Background</vt:lpstr>
      <vt:lpstr>GCC, Clang FP IEEE compliance modes</vt:lpstr>
      <vt:lpstr>Wasm FP Performance</vt:lpstr>
      <vt:lpstr>Benefits</vt:lpstr>
      <vt:lpstr>Proposal: Runtime visible FP compliance settings</vt:lpstr>
      <vt:lpstr>Runtime visible FP compliance settings: Design </vt:lpstr>
      <vt:lpstr>Proposal: Introduce new ops for FP compliance variants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Wasm fp-fastcompile</dc:title>
  <cp:lastModifiedBy>Purushan, Arun</cp:lastModifiedBy>
  <cp:revision>1</cp:revision>
  <dcterms:modified xsi:type="dcterms:W3CDTF">2021-02-03T00:39:51Z</dcterms:modified>
</cp:coreProperties>
</file>